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2E11A7"/>
    <a:srgbClr val="C80891"/>
    <a:srgbClr val="EEB500"/>
    <a:srgbClr val="CCFFFF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8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78B4-963C-4488-9673-901B830F4AB3}" type="datetimeFigureOut">
              <a:rPr lang="es-ES" smtClean="0"/>
              <a:t>16/09/2021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1B234-A4E2-4421-8A37-EA10CB1BC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5005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78B4-963C-4488-9673-901B830F4AB3}" type="datetimeFigureOut">
              <a:rPr lang="es-ES" smtClean="0"/>
              <a:t>16/09/2021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1B234-A4E2-4421-8A37-EA10CB1BC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1914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78B4-963C-4488-9673-901B830F4AB3}" type="datetimeFigureOut">
              <a:rPr lang="es-ES" smtClean="0"/>
              <a:t>16/09/2021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1B234-A4E2-4421-8A37-EA10CB1BC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090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78B4-963C-4488-9673-901B830F4AB3}" type="datetimeFigureOut">
              <a:rPr lang="es-ES" smtClean="0"/>
              <a:t>16/09/2021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1B234-A4E2-4421-8A37-EA10CB1BC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6853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78B4-963C-4488-9673-901B830F4AB3}" type="datetimeFigureOut">
              <a:rPr lang="es-ES" smtClean="0"/>
              <a:t>16/09/2021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1B234-A4E2-4421-8A37-EA10CB1BC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2829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78B4-963C-4488-9673-901B830F4AB3}" type="datetimeFigureOut">
              <a:rPr lang="es-ES" smtClean="0"/>
              <a:t>16/09/2021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1B234-A4E2-4421-8A37-EA10CB1BC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0297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78B4-963C-4488-9673-901B830F4AB3}" type="datetimeFigureOut">
              <a:rPr lang="es-ES" smtClean="0"/>
              <a:t>16/09/2021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1B234-A4E2-4421-8A37-EA10CB1BC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9732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78B4-963C-4488-9673-901B830F4AB3}" type="datetimeFigureOut">
              <a:rPr lang="es-ES" smtClean="0"/>
              <a:t>16/09/2021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1B234-A4E2-4421-8A37-EA10CB1BC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2744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78B4-963C-4488-9673-901B830F4AB3}" type="datetimeFigureOut">
              <a:rPr lang="es-ES" smtClean="0"/>
              <a:t>16/09/2021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1B234-A4E2-4421-8A37-EA10CB1BC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9271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78B4-963C-4488-9673-901B830F4AB3}" type="datetimeFigureOut">
              <a:rPr lang="es-ES" smtClean="0"/>
              <a:t>16/09/2021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1B234-A4E2-4421-8A37-EA10CB1BC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3169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778B4-963C-4488-9673-901B830F4AB3}" type="datetimeFigureOut">
              <a:rPr lang="es-ES" smtClean="0"/>
              <a:t>16/09/2021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1B234-A4E2-4421-8A37-EA10CB1BC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5312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778B4-963C-4488-9673-901B830F4AB3}" type="datetimeFigureOut">
              <a:rPr lang="es-ES" smtClean="0"/>
              <a:t>16/09/2021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1B234-A4E2-4421-8A37-EA10CB1BC83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294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62743" y="365760"/>
            <a:ext cx="9144000" cy="1016000"/>
          </a:xfrm>
        </p:spPr>
        <p:txBody>
          <a:bodyPr>
            <a:normAutofit fontScale="90000"/>
          </a:bodyPr>
          <a:lstStyle/>
          <a:p>
            <a:r>
              <a:rPr lang="es-ES" dirty="0">
                <a:solidFill>
                  <a:srgbClr val="0070C0"/>
                </a:solidFill>
                <a:latin typeface="Arial Rounded MT Bold" panose="020F0704030504030204" pitchFamily="34" charset="0"/>
              </a:rPr>
              <a:t>Novena de la Inmaculada</a:t>
            </a:r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>
          <a:xfrm>
            <a:off x="1262743" y="1289912"/>
            <a:ext cx="10119360" cy="2328499"/>
          </a:xfrm>
        </p:spPr>
        <p:txBody>
          <a:bodyPr>
            <a:noAutofit/>
          </a:bodyPr>
          <a:lstStyle/>
          <a:p>
            <a:pPr>
              <a:lnSpc>
                <a:spcPct val="160000"/>
              </a:lnSpc>
            </a:pPr>
            <a:r>
              <a:rPr lang="es-ES" sz="2000" dirty="0">
                <a:latin typeface="Cooper Black" panose="0208090404030B020404" pitchFamily="18" charset="0"/>
              </a:rPr>
              <a:t>Son nueve días para prepararnos para la fiesta de la Virgen del día 8 de diciembre.</a:t>
            </a:r>
          </a:p>
          <a:p>
            <a:pPr>
              <a:lnSpc>
                <a:spcPct val="160000"/>
              </a:lnSpc>
            </a:pPr>
            <a:r>
              <a:rPr lang="es-ES" sz="2000" dirty="0">
                <a:latin typeface="Eras Demi ITC" panose="020B0805030504020804" pitchFamily="34" charset="0"/>
              </a:rPr>
              <a:t>Se vive de una manera personal.</a:t>
            </a:r>
          </a:p>
          <a:p>
            <a:pPr>
              <a:lnSpc>
                <a:spcPct val="160000"/>
              </a:lnSpc>
            </a:pPr>
            <a:r>
              <a:rPr lang="es-ES" sz="2000" dirty="0">
                <a:latin typeface="Gill Sans Ultra Bold" panose="020B0A02020104020203" pitchFamily="34" charset="0"/>
                <a:cs typeface="Aharoni" panose="02010803020104030203" pitchFamily="2" charset="-79"/>
              </a:rPr>
              <a:t>La Virgen y yo</a:t>
            </a:r>
          </a:p>
        </p:txBody>
      </p:sp>
      <p:pic>
        <p:nvPicPr>
          <p:cNvPr id="8" name="Imagen 7" descr="C:\Users\ALDF_LRODRIGUEZ\Desktop\imagen-9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64" t="11538" r="11820" b="2987"/>
          <a:stretch/>
        </p:blipFill>
        <p:spPr bwMode="auto">
          <a:xfrm>
            <a:off x="4684541" y="3812345"/>
            <a:ext cx="3376247" cy="28135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82843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s-E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dirty="0">
                <a:solidFill>
                  <a:srgbClr val="00B05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30 NOVIEMBRE</a:t>
            </a:r>
            <a:br>
              <a:rPr lang="es-ES" dirty="0">
                <a:solidFill>
                  <a:srgbClr val="00B05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dirty="0">
                <a:solidFill>
                  <a:srgbClr val="00B05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“María la llena de gracia”</a:t>
            </a:r>
            <a:br>
              <a:rPr lang="es-ES" dirty="0">
                <a:solidFill>
                  <a:srgbClr val="00B05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dirty="0">
              <a:solidFill>
                <a:srgbClr val="00B050"/>
              </a:solidFill>
              <a:latin typeface="Bodoni MT Black" panose="02070A03080606020203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0025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60000"/>
              </a:lnSpc>
              <a:spcAft>
                <a:spcPts val="800"/>
              </a:spcAft>
              <a:buNone/>
            </a:pPr>
            <a:r>
              <a:rPr lang="es-ES" sz="20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María vivía en Nazaret. Un día, Dios envió al ángel Gabriel para decirle que le había escogido para ser la Madre del Salvador.  María muy contenta, dijo que </a:t>
            </a:r>
            <a:r>
              <a:rPr lang="es-ES" sz="2000" b="1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“sí”</a:t>
            </a:r>
            <a:r>
              <a:rPr lang="es-ES" sz="20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y concibió a Jesús por obra y gracia del Espíritu Santo.</a:t>
            </a: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endParaRPr lang="es-E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endParaRPr lang="es-E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endParaRPr lang="es-E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endParaRPr lang="es-E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endParaRPr lang="es-ES" sz="2000" u="sng" dirty="0">
              <a:solidFill>
                <a:srgbClr val="00B05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r>
              <a:rPr lang="es-ES" sz="2000" u="sng" dirty="0">
                <a:solidFill>
                  <a:srgbClr val="00B05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Propósito</a:t>
            </a:r>
            <a:r>
              <a:rPr lang="es-ES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 Rezaré con mucha atención cariño el </a:t>
            </a:r>
            <a:r>
              <a:rPr lang="es-ES" sz="2000" i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Ángelus</a:t>
            </a:r>
            <a:endParaRPr lang="es-ES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dirty="0"/>
          </a:p>
        </p:txBody>
      </p:sp>
      <p:pic>
        <p:nvPicPr>
          <p:cNvPr id="4" name="Imagen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53" t="2170" r="38434" b="69452"/>
          <a:stretch/>
        </p:blipFill>
        <p:spPr bwMode="auto">
          <a:xfrm>
            <a:off x="4572000" y="3182081"/>
            <a:ext cx="3404382" cy="27263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82484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2998"/>
          </a:xfrm>
        </p:spPr>
        <p:txBody>
          <a:bodyPr>
            <a:noAutofit/>
          </a:bodyPr>
          <a:lstStyle/>
          <a:p>
            <a:pPr algn="ctr">
              <a:spcAft>
                <a:spcPts val="800"/>
              </a:spcAft>
            </a:pPr>
            <a:r>
              <a:rPr lang="es-ES" sz="4000" dirty="0">
                <a:solidFill>
                  <a:srgbClr val="7030A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DICIEMBRE</a:t>
            </a:r>
            <a:br>
              <a:rPr lang="es-ES" sz="4000" dirty="0">
                <a:solidFill>
                  <a:srgbClr val="7030A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000" dirty="0">
                <a:solidFill>
                  <a:srgbClr val="7030A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“María es nuestro modelo”</a:t>
            </a:r>
            <a:br>
              <a:rPr lang="es-ES" sz="4000" dirty="0">
                <a:solidFill>
                  <a:srgbClr val="FFC00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4000" dirty="0">
              <a:solidFill>
                <a:srgbClr val="FFC000"/>
              </a:solidFill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55320" y="1586473"/>
            <a:ext cx="10515600" cy="5025341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20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ángel le había dicho a María que su prima Isabel esperaba un hijo. Como Isabel era muy mayor, María fue a su casa para ayudarla y compartir con ella su alegría.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endParaRPr lang="es-ES" sz="2000" u="sng" dirty="0">
              <a:solidFill>
                <a:srgbClr val="FFC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r>
              <a:rPr lang="es-ES" sz="2000" u="sng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Propósito: </a:t>
            </a:r>
            <a:r>
              <a:rPr lang="es-ES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Ayudaré a un amigo sin que lo note.</a:t>
            </a: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endParaRPr lang="es-ES" sz="2000" u="sng" dirty="0">
              <a:solidFill>
                <a:srgbClr val="00B05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851" y="2605599"/>
            <a:ext cx="6955805" cy="3454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916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34301"/>
            <a:ext cx="10515600" cy="1325563"/>
          </a:xfrm>
        </p:spPr>
        <p:txBody>
          <a:bodyPr>
            <a:noAutofit/>
          </a:bodyPr>
          <a:lstStyle/>
          <a:p>
            <a:pPr algn="ctr">
              <a:spcAft>
                <a:spcPts val="800"/>
              </a:spcAft>
            </a:pPr>
            <a:br>
              <a:rPr lang="es-ES" sz="4000" dirty="0">
                <a:solidFill>
                  <a:srgbClr val="7030A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000" dirty="0">
                <a:solidFill>
                  <a:srgbClr val="C80891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DICIEMBRE</a:t>
            </a:r>
            <a:br>
              <a:rPr lang="es-ES" sz="4000" dirty="0">
                <a:solidFill>
                  <a:srgbClr val="C80891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000" dirty="0">
                <a:solidFill>
                  <a:srgbClr val="C80891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“María, maestra de todos”</a:t>
            </a:r>
            <a:br>
              <a:rPr lang="es-ES" sz="4000" dirty="0">
                <a:solidFill>
                  <a:srgbClr val="C80891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4000" dirty="0">
              <a:solidFill>
                <a:srgbClr val="C80891"/>
              </a:solidFill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459864"/>
            <a:ext cx="10515600" cy="5222289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70000"/>
              </a:lnSpc>
              <a:spcAft>
                <a:spcPts val="800"/>
              </a:spcAft>
              <a:buNone/>
            </a:pPr>
            <a:r>
              <a:rPr lang="es-ES" sz="45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 llegar a Belén le vino a María el momento de dar a luz. María y José no encontraron sitio en la posada, se cobijaron en un establo. Allí nació Jesús. María lo envolvió en pañales y lo acostó en un pesebre. Los ángeles cantaban:</a:t>
            </a:r>
            <a:r>
              <a:rPr lang="es-ES" sz="4500" b="1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¡Gloria a Dios en el Cielo, y en la tierra paz a los hombres de buena voluntad! </a:t>
            </a:r>
          </a:p>
          <a:p>
            <a:endParaRPr lang="es-ES" dirty="0"/>
          </a:p>
          <a:p>
            <a:pPr marL="0" indent="0">
              <a:buNone/>
            </a:pPr>
            <a:endParaRPr lang="es-ES" dirty="0"/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endParaRPr lang="es-ES" sz="2000" u="sng" dirty="0">
              <a:solidFill>
                <a:srgbClr val="7030A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endParaRPr lang="es-ES" sz="2000" u="sng" dirty="0">
              <a:solidFill>
                <a:srgbClr val="7030A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endParaRPr lang="es-ES" sz="2000" u="sng" dirty="0">
              <a:solidFill>
                <a:srgbClr val="7030A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endParaRPr lang="es-ES" sz="2100" u="sng" dirty="0">
              <a:solidFill>
                <a:srgbClr val="C8089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endParaRPr lang="es-ES" sz="2100" u="sng" dirty="0">
              <a:solidFill>
                <a:srgbClr val="C8089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Aft>
                <a:spcPts val="800"/>
              </a:spcAft>
              <a:buNone/>
            </a:pPr>
            <a:r>
              <a:rPr lang="es-ES" sz="4500" u="sng" dirty="0">
                <a:solidFill>
                  <a:srgbClr val="C8089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Propósito:</a:t>
            </a:r>
            <a:r>
              <a:rPr lang="es-ES" sz="4500" dirty="0">
                <a:solidFill>
                  <a:srgbClr val="C8089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45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Comeré todo lo que me pongan.</a:t>
            </a:r>
          </a:p>
          <a:p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4" t="7302" r="52814" b="4840"/>
          <a:stretch/>
        </p:blipFill>
        <p:spPr>
          <a:xfrm>
            <a:off x="2503337" y="3179323"/>
            <a:ext cx="6584393" cy="2940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558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0883" y="16633"/>
            <a:ext cx="10515600" cy="1325563"/>
          </a:xfrm>
        </p:spPr>
        <p:txBody>
          <a:bodyPr>
            <a:noAutofit/>
          </a:bodyPr>
          <a:lstStyle/>
          <a:p>
            <a:pPr algn="ctr">
              <a:spcAft>
                <a:spcPts val="800"/>
              </a:spcAft>
            </a:pPr>
            <a:br>
              <a:rPr lang="es-ES" sz="4000" dirty="0">
                <a:solidFill>
                  <a:schemeClr val="accent2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000" dirty="0">
                <a:solidFill>
                  <a:schemeClr val="accent2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DICEMBRE</a:t>
            </a:r>
            <a:br>
              <a:rPr lang="es-ES" sz="4000" dirty="0">
                <a:solidFill>
                  <a:schemeClr val="accent2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000" dirty="0">
                <a:solidFill>
                  <a:schemeClr val="accent2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“María, mujer de fe”</a:t>
            </a:r>
            <a:br>
              <a:rPr lang="es-ES" sz="4000" dirty="0">
                <a:solidFill>
                  <a:schemeClr val="accent2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4000" dirty="0">
              <a:solidFill>
                <a:schemeClr val="accent2">
                  <a:lumMod val="75000"/>
                </a:schemeClr>
              </a:solidFill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0166" y="1342196"/>
            <a:ext cx="11437034" cy="5339957"/>
          </a:xfr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s-ES" sz="21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Jesús y sus discípulos estaban invitados a una boda en Caná de Galilea, y la Madre de Jesús también estaba allí. Faltó el vino y María se lo dijo a Jesús. Después se dirigió a los sirvientes diciéndoles: </a:t>
            </a:r>
            <a:r>
              <a:rPr lang="es-ES" sz="2100" b="1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“Haced lo que Él os diga”. </a:t>
            </a:r>
            <a:r>
              <a:rPr lang="es-ES" sz="21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Jesús les ordenó llenar las tinajas de agua y las llenaron hasta arriba. El mayordomo probó el agua convertida en vino sin saber de dónde venía. Este fue el primer milagro de Jesús.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lnSpc>
                <a:spcPct val="85000"/>
              </a:lnSpc>
              <a:spcAft>
                <a:spcPts val="800"/>
              </a:spcAft>
              <a:buNone/>
            </a:pPr>
            <a:endParaRPr lang="es-ES" sz="1900" u="sng" dirty="0">
              <a:solidFill>
                <a:srgbClr val="7030A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5000"/>
              </a:lnSpc>
              <a:spcAft>
                <a:spcPts val="800"/>
              </a:spcAft>
              <a:buNone/>
            </a:pPr>
            <a:endParaRPr lang="es-ES" sz="1900" u="sng" dirty="0">
              <a:solidFill>
                <a:srgbClr val="7030A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5000"/>
              </a:lnSpc>
              <a:spcAft>
                <a:spcPts val="800"/>
              </a:spcAft>
              <a:buNone/>
            </a:pPr>
            <a:r>
              <a:rPr lang="es-ES" sz="1900" u="sng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Propósito:</a:t>
            </a:r>
            <a:r>
              <a:rPr lang="es-ES" dirty="0"/>
              <a:t> </a:t>
            </a:r>
            <a:r>
              <a:rPr lang="es-ES" sz="19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Serviré el agua en la comida.</a:t>
            </a:r>
          </a:p>
          <a:p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8" t="20716" r="5171" b="21025"/>
          <a:stretch/>
        </p:blipFill>
        <p:spPr>
          <a:xfrm>
            <a:off x="2869810" y="3427944"/>
            <a:ext cx="5894362" cy="2818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5250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rgbClr val="CCECFF"/>
          </a:solidFill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es-ES" sz="4000" dirty="0">
                <a:solidFill>
                  <a:srgbClr val="FF000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 DICIEMBRE</a:t>
            </a:r>
            <a:br>
              <a:rPr lang="es-ES" sz="4000" dirty="0">
                <a:solidFill>
                  <a:srgbClr val="FF000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000" dirty="0">
                <a:solidFill>
                  <a:srgbClr val="FF000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“María, Madre del Amor Hermoso”</a:t>
            </a:r>
            <a:br>
              <a:rPr lang="es-ES" sz="4000" dirty="0">
                <a:solidFill>
                  <a:srgbClr val="FF000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4000" dirty="0">
              <a:solidFill>
                <a:srgbClr val="FF0000"/>
              </a:solidFill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86190"/>
          </a:xfrm>
          <a:solidFill>
            <a:srgbClr val="CCECFF"/>
          </a:solidFill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s-ES" sz="18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Cuando los guardias prendieron a Jesús en el huerto de los Olivos, comenzó su Pasión. Cargaron a Jesús con la Cruz y le llevaron por las calles de Jerusalén hasta un lugar llamado Calvario.  En el camino se encuentra a su Madre, que, con su mirada de amor, le ofrece un poco de consuelo. 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r>
              <a:rPr lang="es-ES" sz="1800" b="1" u="sng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Propósito</a:t>
            </a:r>
            <a:r>
              <a:rPr lang="es-ES" sz="1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 Hoy no me quejaré </a:t>
            </a:r>
          </a:p>
          <a:p>
            <a:endParaRPr lang="es-ES" dirty="0"/>
          </a:p>
        </p:txBody>
      </p:sp>
      <p:pic>
        <p:nvPicPr>
          <p:cNvPr id="4" name="Imagen 3" descr="C:\Users\ALDF_LRODRIGUEZ\Desktop\imagen-1 (1)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25" t="36391" r="9054" b="44996"/>
          <a:stretch/>
        </p:blipFill>
        <p:spPr bwMode="auto">
          <a:xfrm>
            <a:off x="4499317" y="3235568"/>
            <a:ext cx="3193365" cy="29542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14417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1763" y="336989"/>
            <a:ext cx="10515600" cy="1325563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es-ES" sz="4000" dirty="0">
                <a:solidFill>
                  <a:srgbClr val="C80891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 DICIEMBRE</a:t>
            </a:r>
            <a:br>
              <a:rPr lang="es-ES" sz="4000" dirty="0">
                <a:solidFill>
                  <a:srgbClr val="C80891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000" dirty="0">
                <a:solidFill>
                  <a:srgbClr val="C80891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“Santa María, esperanza nuestra”</a:t>
            </a:r>
            <a:br>
              <a:rPr lang="es-ES" sz="4000" dirty="0">
                <a:solidFill>
                  <a:srgbClr val="FF0000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4000" dirty="0">
              <a:solidFill>
                <a:srgbClr val="FF0000"/>
              </a:solidFill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92702"/>
            <a:ext cx="10515600" cy="533165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s-ES" sz="18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María estuvo al lado de Jesús desde que nació en Belén hasta la Cruz. Jesús, antes de morir, le pidió a María que fuera la Madre de todos los cristianos. La Virgen es nuestra Madre y está siempre dispuesta a ayudarnos.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lnSpc>
                <a:spcPct val="100000"/>
              </a:lnSpc>
              <a:buNone/>
            </a:pPr>
            <a:r>
              <a:rPr lang="es-ES" sz="1800" b="1" u="sng" dirty="0">
                <a:solidFill>
                  <a:srgbClr val="C8089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Propósito:</a:t>
            </a:r>
            <a:r>
              <a:rPr lang="es-ES" sz="1800" b="1" dirty="0">
                <a:solidFill>
                  <a:srgbClr val="C8089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s-ES" sz="1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Tendré un detalle de cariño con mis padres.</a:t>
            </a:r>
          </a:p>
          <a:p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8" t="3639" r="2333" b="2074"/>
          <a:stretch/>
        </p:blipFill>
        <p:spPr>
          <a:xfrm>
            <a:off x="2250831" y="2926079"/>
            <a:ext cx="7343335" cy="3197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792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9388" y="443156"/>
            <a:ext cx="10515600" cy="1325563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s-ES" sz="3600" dirty="0">
                <a:solidFill>
                  <a:schemeClr val="accent2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 DICIEMBRE</a:t>
            </a:r>
            <a:br>
              <a:rPr lang="es-ES" sz="3600" dirty="0">
                <a:solidFill>
                  <a:schemeClr val="accent2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dirty="0">
                <a:solidFill>
                  <a:schemeClr val="accent2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“María, refugio y fortaleza nuestra”</a:t>
            </a:r>
            <a:br>
              <a:rPr lang="es-ES" sz="3600" dirty="0">
                <a:solidFill>
                  <a:schemeClr val="accent2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3600" dirty="0">
              <a:solidFill>
                <a:schemeClr val="accent2">
                  <a:lumMod val="75000"/>
                </a:schemeClr>
              </a:solidFill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547446"/>
            <a:ext cx="10515600" cy="531055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s-ES" sz="18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Virgen María fue llevada por Dios al Cielo en cuerpo y alma. Mientras seguimos en la tierra, María cuida de nosotros, sus hijos con amor de Madre. Ruega a Dios por nosotros en todos los momentos de nuestra vida.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lnSpc>
                <a:spcPct val="100000"/>
              </a:lnSpc>
              <a:buNone/>
            </a:pPr>
            <a:r>
              <a:rPr lang="es-ES" sz="1800" b="1" u="sng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Propósito:</a:t>
            </a:r>
            <a:r>
              <a:rPr lang="es-ES" dirty="0"/>
              <a:t> </a:t>
            </a:r>
            <a:r>
              <a:rPr lang="es-ES" sz="1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Buscaré imágenes de la Virgen, para decirle que la quiero.</a:t>
            </a:r>
          </a:p>
          <a:p>
            <a:endParaRPr lang="es-ES" dirty="0"/>
          </a:p>
        </p:txBody>
      </p:sp>
      <p:pic>
        <p:nvPicPr>
          <p:cNvPr id="4" name="Imagen 3" descr="C:\Users\ALDF_LRODRIGUEZ\Desktop\imagen-15_895155_837777 (1)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99" t="5747" r="46890" b="27192"/>
          <a:stretch/>
        </p:blipFill>
        <p:spPr bwMode="auto">
          <a:xfrm>
            <a:off x="4192172" y="2873009"/>
            <a:ext cx="2560321" cy="32339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85686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2000" y="308854"/>
            <a:ext cx="10515600" cy="1325563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s-ES" sz="3600" dirty="0">
                <a:solidFill>
                  <a:schemeClr val="accent6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 DICIEMBRE</a:t>
            </a:r>
            <a:br>
              <a:rPr lang="es-ES" sz="3600" dirty="0">
                <a:solidFill>
                  <a:schemeClr val="accent6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dirty="0">
                <a:solidFill>
                  <a:schemeClr val="accent6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“María es Madre de la Iglesia”</a:t>
            </a:r>
            <a:br>
              <a:rPr lang="es-ES" sz="3600" dirty="0">
                <a:solidFill>
                  <a:schemeClr val="accent6">
                    <a:lumMod val="75000"/>
                  </a:schemeClr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3600" dirty="0">
              <a:solidFill>
                <a:schemeClr val="accent6">
                  <a:lumMod val="75000"/>
                </a:schemeClr>
              </a:solidFill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07963" y="1308296"/>
            <a:ext cx="11437034" cy="527538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s-ES" sz="18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María nos da ejemplo para confiar en Dios y decirle siempre que sí. Nos enseña a pensar siempre en los demás. Es nuestro modelo para ser buenos cristianos. Llamamos a María Madre de la Iglesia, porque es Madre de Jesús y de todos los cristianos. La Virgen cuida de la Iglesia como una Madre.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lnSpc>
                <a:spcPct val="110000"/>
              </a:lnSpc>
              <a:buNone/>
            </a:pPr>
            <a:r>
              <a:rPr lang="es-ES" sz="1900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Propósito:</a:t>
            </a:r>
            <a:r>
              <a:rPr lang="es-ES" sz="19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Rezaré una avemaría por el Papa.</a:t>
            </a:r>
          </a:p>
          <a:p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455" y="2633859"/>
            <a:ext cx="7047913" cy="280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535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rgbClr val="CCECFF"/>
          </a:solidFill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s-ES" sz="3600" dirty="0">
                <a:solidFill>
                  <a:srgbClr val="2E11A7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 DICIEMBRE</a:t>
            </a:r>
            <a:br>
              <a:rPr lang="es-ES" sz="3600" dirty="0">
                <a:solidFill>
                  <a:srgbClr val="2E11A7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dirty="0">
                <a:solidFill>
                  <a:srgbClr val="2E11A7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“Santa María, Reina de los Apóstoles”</a:t>
            </a:r>
            <a:br>
              <a:rPr lang="es-ES" sz="3600" dirty="0">
                <a:solidFill>
                  <a:srgbClr val="2E11A7"/>
                </a:solidFill>
                <a:latin typeface="Bodoni MT Black" panose="02070A030806060202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3600" dirty="0">
              <a:solidFill>
                <a:srgbClr val="2E11A7"/>
              </a:solidFill>
              <a:latin typeface="Bodoni MT Black" panose="02070A030806060202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434906"/>
            <a:ext cx="10515600" cy="5423094"/>
          </a:xfrm>
          <a:solidFill>
            <a:srgbClr val="CCECFF"/>
          </a:solidFill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s-ES" sz="18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María esta ahora junto a su Hijo en el Cielo. Nos ayudará a reconocer a Jesús que pasa a nuestro lado, presente en las necesidades de nuestros hermanos los hombres.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lnSpc>
                <a:spcPct val="110000"/>
              </a:lnSpc>
              <a:buNone/>
            </a:pPr>
            <a:r>
              <a:rPr lang="es-ES" sz="1900" u="sng" dirty="0">
                <a:solidFill>
                  <a:srgbClr val="2E11A7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Propósito:</a:t>
            </a:r>
            <a:r>
              <a:rPr lang="es-ES" dirty="0"/>
              <a:t> </a:t>
            </a:r>
            <a:r>
              <a:rPr lang="es-ES" sz="19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Acompañaré a alguien que se encuentre solo.</a:t>
            </a:r>
          </a:p>
          <a:p>
            <a:endParaRPr lang="es-ES" dirty="0"/>
          </a:p>
        </p:txBody>
      </p:sp>
      <p:pic>
        <p:nvPicPr>
          <p:cNvPr id="4" name="Imagen 3" descr="C:\Users\ALDF_LRODRIGUEZ\Desktop\imagen-1_326717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4" t="29769" r="13201" b="3312"/>
          <a:stretch/>
        </p:blipFill>
        <p:spPr bwMode="auto">
          <a:xfrm>
            <a:off x="3474720" y="2489981"/>
            <a:ext cx="5233182" cy="34265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2856336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710</Words>
  <Application>Microsoft Office PowerPoint</Application>
  <PresentationFormat>Panorámica</PresentationFormat>
  <Paragraphs>91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21" baseType="lpstr">
      <vt:lpstr>Arial</vt:lpstr>
      <vt:lpstr>Arial Rounded MT Bold</vt:lpstr>
      <vt:lpstr>Bodoni MT Black</vt:lpstr>
      <vt:lpstr>Bookman Old Style</vt:lpstr>
      <vt:lpstr>Calibri</vt:lpstr>
      <vt:lpstr>Calibri Light</vt:lpstr>
      <vt:lpstr>Comic Sans MS</vt:lpstr>
      <vt:lpstr>Cooper Black</vt:lpstr>
      <vt:lpstr>Eras Demi ITC</vt:lpstr>
      <vt:lpstr>Gill Sans Ultra Bold</vt:lpstr>
      <vt:lpstr>Tema de Office</vt:lpstr>
      <vt:lpstr>Novena de la Inmaculada</vt:lpstr>
      <vt:lpstr> 30 NOVIEMBRE “María la llena de gracia” </vt:lpstr>
      <vt:lpstr>1 DICIEMBRE “María es nuestro modelo” </vt:lpstr>
      <vt:lpstr> 2 DICIEMBRE “María, maestra de todos” </vt:lpstr>
      <vt:lpstr> 3 DICEMBRE “María, mujer de fe” </vt:lpstr>
      <vt:lpstr>4 DICIEMBRE “María, Madre del Amor Hermoso” </vt:lpstr>
      <vt:lpstr>5 DICIEMBRE “Santa María, esperanza nuestra” </vt:lpstr>
      <vt:lpstr>6 DICIEMBRE “María, refugio y fortaleza nuestra” </vt:lpstr>
      <vt:lpstr>7 DICIEMBRE “María es Madre de la Iglesia” </vt:lpstr>
      <vt:lpstr>8 DICIEMBRE “Santa María, Reina de los Apóstoles”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Novena de la Inmaculada</dc:title>
  <dc:creator>Lucia Rodriguez Sierra</dc:creator>
  <cp:lastModifiedBy>Pablo Guinea Echevarría</cp:lastModifiedBy>
  <cp:revision>17</cp:revision>
  <dcterms:created xsi:type="dcterms:W3CDTF">2019-11-21T12:10:43Z</dcterms:created>
  <dcterms:modified xsi:type="dcterms:W3CDTF">2021-09-16T12:15:57Z</dcterms:modified>
</cp:coreProperties>
</file>